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69" r:id="rId4"/>
    <p:sldId id="270" r:id="rId5"/>
    <p:sldId id="257" r:id="rId6"/>
    <p:sldId id="258" r:id="rId7"/>
    <p:sldId id="262" r:id="rId8"/>
    <p:sldId id="259" r:id="rId9"/>
    <p:sldId id="260" r:id="rId10"/>
    <p:sldId id="261" r:id="rId11"/>
    <p:sldId id="263" r:id="rId12"/>
    <p:sldId id="265" r:id="rId13"/>
    <p:sldId id="264" r:id="rId14"/>
    <p:sldId id="266" r:id="rId15"/>
    <p:sldId id="27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B1CB5-80F9-4C50-AAB6-B959D56B8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424070"/>
            <a:ext cx="8361229" cy="2477651"/>
          </a:xfrm>
        </p:spPr>
        <p:txBody>
          <a:bodyPr/>
          <a:lstStyle/>
          <a:p>
            <a:br>
              <a:rPr lang="ru-RU" sz="2400" b="1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</a:br>
            <a: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ГУО «Средняя школа №11 г. Мозыря»</a:t>
            </a:r>
            <a:b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</a:br>
            <a: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Конкурс творческих работ в форме устной презентации (</a:t>
            </a:r>
            <a:r>
              <a:rPr lang="ru-RU" sz="2400" b="1" dirty="0" err="1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эССЕ</a:t>
            </a:r>
            <a: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E3A3F0-1D40-44D1-90BE-138F50D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443" y="3061252"/>
            <a:ext cx="9713844" cy="315401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«Герои живут в наших сердцах, пока жива память о них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Алина Ивановна,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3 класса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Людмила Николаевна, 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белорусского языка и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49082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76"/>
    </mc:Choice>
    <mc:Fallback>
      <p:transition spd="slow" advTm="2107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20791-3A0C-4639-91A7-F1B11F6E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BDCE4E-F2D5-465D-856B-7DE167BB0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85" y="0"/>
            <a:ext cx="5437915" cy="3066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D1B1FA-8ECE-4C0C-9EEA-63D37730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328" y="2342266"/>
            <a:ext cx="5236918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2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75"/>
    </mc:Choice>
    <mc:Fallback>
      <p:transition spd="slow" advTm="1437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D0136-AB85-42E6-8A16-D9E25D7E6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612661-EC2A-48EC-8779-1BED3ED9C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325" y="1247361"/>
            <a:ext cx="5030602" cy="43632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2E5770-5837-4A78-AF14-107756737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43" y="216129"/>
            <a:ext cx="448704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48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4"/>
    </mc:Choice>
    <mc:Fallback>
      <p:transition spd="slow" advTm="248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2765C-D19B-4B53-85EC-78317FA5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544C5B9-E02D-449B-8A62-6A317A9AC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331" y="1292167"/>
            <a:ext cx="4076143" cy="42736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447E1F-D336-4A54-8CBD-83DD2066F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58" y="1292167"/>
            <a:ext cx="6822015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6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56"/>
    </mc:Choice>
    <mc:Fallback>
      <p:transition spd="slow" advTm="2005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AC0E-B1D3-45E4-A055-3E432C8B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E5A6DB3-DA71-49B1-820D-17D2A6EBC3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5990" y="622238"/>
            <a:ext cx="8814410" cy="51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15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0"/>
    </mc:Choice>
    <mc:Fallback>
      <p:transition spd="slow" advTm="861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9269B-A84A-4498-8C8C-04BFCEED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Статьи в газете «</a:t>
            </a:r>
            <a:r>
              <a:rPr lang="ru-RU" dirty="0" err="1"/>
              <a:t>Жыццё</a:t>
            </a:r>
            <a:r>
              <a:rPr lang="ru-RU" dirty="0"/>
              <a:t> </a:t>
            </a:r>
            <a:r>
              <a:rPr lang="ru-RU" dirty="0" err="1"/>
              <a:t>Палесся</a:t>
            </a:r>
            <a:r>
              <a:rPr lang="ru-RU" dirty="0"/>
              <a:t>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7B7B96-254A-45B3-BA46-8285DA854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967947"/>
            <a:ext cx="4945743" cy="358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31D65-3DFB-4D14-95F3-009142718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85" y="1551345"/>
            <a:ext cx="5294478" cy="492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5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25"/>
    </mc:Choice>
    <mc:Fallback>
      <p:transition spd="slow" advTm="2492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D3CF79-8323-486E-B565-41705E2E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201F1B9-02A0-465F-B587-94F7BA4C4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352" y="528993"/>
            <a:ext cx="9607617" cy="49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69"/>
    </mc:Choice>
    <mc:Fallback>
      <p:transition spd="slow" advTm="1796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B1CB5-80F9-4C50-AAB6-B959D56B8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424070"/>
            <a:ext cx="8361229" cy="2477651"/>
          </a:xfrm>
        </p:spPr>
        <p:txBody>
          <a:bodyPr/>
          <a:lstStyle/>
          <a:p>
            <a:br>
              <a:rPr lang="ru-RU" sz="2400" b="1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</a:br>
            <a: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ГУО «Средняя школа №11 г. Мозыря»</a:t>
            </a:r>
            <a:b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</a:br>
            <a:b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</a:br>
            <a: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Конкурс творческих работ в форме устной презентации (</a:t>
            </a:r>
            <a:r>
              <a:rPr lang="ru-RU" sz="2400" b="1" dirty="0" err="1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эССЕ</a:t>
            </a:r>
            <a:r>
              <a:rPr lang="ru-RU" sz="2400" b="1" dirty="0">
                <a:ln w="3175" cmpd="sng">
                  <a:noFill/>
                </a:ln>
                <a:solidFill>
                  <a:schemeClr val="tx1"/>
                </a:solidFill>
                <a:latin typeface="Century Gothic" panose="020B0502020202020204"/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E3A3F0-1D40-44D1-90BE-138F50D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443" y="3061252"/>
            <a:ext cx="9713844" cy="3154017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7030A0"/>
                </a:solidFill>
              </a:rPr>
              <a:t>«Герои живут в наших сердцах, пока жива память о них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Алина Ивановна,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3 класса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Зайцева Людмила Николаевна, </a:t>
            </a:r>
          </a:p>
          <a:p>
            <a:pPr algn="l"/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белорусского языка и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81018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04"/>
    </mc:Choice>
    <mc:Fallback>
      <p:transition spd="slow" advTm="2580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AE0F1-AB01-4B64-B176-79D1EDD2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272FC26-3B35-49D8-B288-942B1511D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12644"/>
            <a:ext cx="5065905" cy="3564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499C2B-DCA8-4EF5-8E85-86576159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3817350"/>
            <a:ext cx="4558749" cy="30406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20EA4B-DB23-41F5-BD43-71CED73C3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51" y="353301"/>
            <a:ext cx="4608975" cy="615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2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62"/>
    </mc:Choice>
    <mc:Fallback>
      <p:transition spd="slow" advTm="240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3839EE-137F-4693-9195-B76A0645D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B3FE02-7B70-42C8-8243-E8A3D90B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473" y="1033575"/>
            <a:ext cx="3843936" cy="5138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F0E545-79A9-40E9-8598-FA7F5C043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209" y="4147738"/>
            <a:ext cx="4618383" cy="2710262"/>
          </a:xfrm>
          <a:prstGeom prst="rect">
            <a:avLst/>
          </a:prstGeom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DA6DE33C-EF65-4E99-99FB-1D50B8E01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A74721-F3A7-4E26-892C-A7B46B144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89452"/>
            <a:ext cx="60579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9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37"/>
    </mc:Choice>
    <mc:Fallback>
      <p:transition spd="slow" advTm="570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655DD-9A37-4C7A-95CD-6CC8BE01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6204AF-E593-405E-A899-E2ECA114B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428994"/>
            <a:ext cx="10671895" cy="60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7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8"/>
    </mc:Choice>
    <mc:Fallback>
      <p:transition spd="slow" advTm="126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E5819-E36B-4A8C-8496-44DA937D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Кислов Сергей Иванович,</a:t>
            </a:r>
            <a:br>
              <a:rPr lang="ru-RU" dirty="0"/>
            </a:br>
            <a:r>
              <a:rPr lang="ru-RU" dirty="0"/>
              <a:t>          20.03.1911 года рождения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05F4E86-C7DA-4196-AFBF-8A0B30A10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991" y="2285999"/>
            <a:ext cx="6202017" cy="441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2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6"/>
    </mc:Choice>
    <mc:Fallback>
      <p:transition spd="slow" advTm="712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3BEFD-CCC6-4548-A20A-82D9D724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САЙТ  «ПАМЯТЬ НАРОДА»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75F46F-0FCB-43EB-B4AF-BBA473353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343" y="2286000"/>
            <a:ext cx="830971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23"/>
    </mc:Choice>
    <mc:Fallback>
      <p:transition spd="slow" advTm="1312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71032-84CB-4ABC-9048-85BE3640F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Сайт «Подвиг народа»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EF0CB7-7D61-454F-ACC5-0A089EB46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882805"/>
            <a:ext cx="4651286" cy="45521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361F44-E6F4-4634-9926-1D02AF35B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337" y="1882805"/>
            <a:ext cx="4974767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25"/>
    </mc:Choice>
    <mc:Fallback>
      <p:transition spd="slow" advTm="348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4C664-14C5-458B-A2A9-2FDD8FCE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661374" cy="1485900"/>
          </a:xfrm>
        </p:spPr>
        <p:txBody>
          <a:bodyPr>
            <a:normAutofit fontScale="90000"/>
          </a:bodyPr>
          <a:lstStyle/>
          <a:p>
            <a:r>
              <a:rPr lang="ru-RU" dirty="0"/>
              <a:t>Активно участвовал в 3-х боевых операциях, за время Вов имеет три ранения.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F35044-A338-4660-919D-4B9A31FE8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286000"/>
            <a:ext cx="7162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0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1"/>
    </mc:Choice>
    <mc:Fallback>
      <p:transition spd="slow" advTm="718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67B6C-0A4A-48FD-9E1E-B6D9E76CE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       НАГРАДЫ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216BC64-293E-441D-BB1A-A94491292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227" y="1802295"/>
            <a:ext cx="6423846" cy="40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4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4"/>
    </mc:Choice>
    <mc:Fallback>
      <p:transition spd="slow" advTm="18054"/>
    </mc:Fallback>
  </mc:AlternateContent>
</p:sld>
</file>

<file path=ppt/theme/theme1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113</TotalTime>
  <Words>160</Words>
  <Application>Microsoft Office PowerPoint</Application>
  <PresentationFormat>Широкоэкранный</PresentationFormat>
  <Paragraphs>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Century Gothic</vt:lpstr>
      <vt:lpstr>Franklin Gothic Book</vt:lpstr>
      <vt:lpstr>Times New Roman</vt:lpstr>
      <vt:lpstr>Уголки</vt:lpstr>
      <vt:lpstr>   ГУО «Средняя школа №11 г. Мозыря»   Конкурс творческих работ в форме устной презентации (эССЕ)</vt:lpstr>
      <vt:lpstr>Презентация PowerPoint</vt:lpstr>
      <vt:lpstr>Презентация PowerPoint</vt:lpstr>
      <vt:lpstr>Презентация PowerPoint</vt:lpstr>
      <vt:lpstr>          Кислов Сергей Иванович,           20.03.1911 года рождения</vt:lpstr>
      <vt:lpstr>            САЙТ  «ПАМЯТЬ НАРОДА»</vt:lpstr>
      <vt:lpstr>                 Сайт «Подвиг народа»</vt:lpstr>
      <vt:lpstr>Активно участвовал в 3-х боевых операциях, за время Вов имеет три ранения. </vt:lpstr>
      <vt:lpstr>                        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      Статьи в газете «Жыццё Палесся»</vt:lpstr>
      <vt:lpstr>Презентация PowerPoint</vt:lpstr>
      <vt:lpstr>   ГУО «Средняя школа №11 г. Мозыря»   Конкурс творческих работ в форме устной презентации (эССЕ)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ГУО «Средняя школа №11 г. Мозыря»   Конкурс творческих работ в форме устной презентации (эССЕ)</dc:title>
  <dc:creator>Пользователь</dc:creator>
  <cp:lastModifiedBy>Пользователь</cp:lastModifiedBy>
  <cp:revision>9</cp:revision>
  <dcterms:created xsi:type="dcterms:W3CDTF">2022-11-17T14:37:10Z</dcterms:created>
  <dcterms:modified xsi:type="dcterms:W3CDTF">2022-11-17T16:30:36Z</dcterms:modified>
</cp:coreProperties>
</file>